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598400" cy="178181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27" d="100"/>
          <a:sy n="27" d="100"/>
        </p:scale>
        <p:origin x="23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0AB927-1D74-496A-999B-0D7120591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1" y="2916065"/>
            <a:ext cx="9448800" cy="6203339"/>
          </a:xfrm>
        </p:spPr>
        <p:txBody>
          <a:bodyPr anchor="b"/>
          <a:lstStyle>
            <a:lvl1pPr algn="ctr"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B965D2-73E3-4DC1-A258-8C894B29E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1" y="9358628"/>
            <a:ext cx="9448800" cy="4301915"/>
          </a:xfrm>
        </p:spPr>
        <p:txBody>
          <a:bodyPr/>
          <a:lstStyle>
            <a:lvl1pPr marL="0" indent="0" algn="ctr">
              <a:buNone/>
              <a:defRPr sz="1697"/>
            </a:lvl1pPr>
            <a:lvl2pPr marL="323286" indent="0" algn="ctr">
              <a:buNone/>
              <a:defRPr sz="1414"/>
            </a:lvl2pPr>
            <a:lvl3pPr marL="646572" indent="0" algn="ctr">
              <a:buNone/>
              <a:defRPr sz="1273"/>
            </a:lvl3pPr>
            <a:lvl4pPr marL="969858" indent="0" algn="ctr">
              <a:buNone/>
              <a:defRPr sz="1131"/>
            </a:lvl4pPr>
            <a:lvl5pPr marL="1293144" indent="0" algn="ctr">
              <a:buNone/>
              <a:defRPr sz="1131"/>
            </a:lvl5pPr>
            <a:lvl6pPr marL="1616431" indent="0" algn="ctr">
              <a:buNone/>
              <a:defRPr sz="1131"/>
            </a:lvl6pPr>
            <a:lvl7pPr marL="1939717" indent="0" algn="ctr">
              <a:buNone/>
              <a:defRPr sz="1131"/>
            </a:lvl7pPr>
            <a:lvl8pPr marL="2263003" indent="0" algn="ctr">
              <a:buNone/>
              <a:defRPr sz="1131"/>
            </a:lvl8pPr>
            <a:lvl9pPr marL="2586289" indent="0" algn="ctr">
              <a:buNone/>
              <a:defRPr sz="1131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C4CD61-6B31-4503-8374-076624D7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A34C7C-AC5D-4A57-91AD-5AFC55DD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D2E482-5013-466D-AFC8-58AE1FE1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AAA3F6-AACC-42B7-B2AF-C7E8A311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6A0E1B-D1E5-4BFA-BB45-773E1093A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E5B6B-172A-4C85-97F7-4ECB6E2D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1B8A80-08E5-4F6E-850F-D0BE2AA8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18E325-6EB2-420C-B030-4355C741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E33FB55-2F75-4C1A-A62A-0E218DA49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5730" y="948648"/>
            <a:ext cx="2716530" cy="1510001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06E198-6B5C-4BDD-9180-547AA0BFD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6141" y="948648"/>
            <a:ext cx="7992110" cy="151000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46A50E-B891-4DD0-B38B-9452CFD3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FCFEE5-5482-4FB4-9C3B-72033474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AA1FB3-746A-40E9-95FC-43BE7BFB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3F8138-92E3-4C6B-8431-0F18011A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0753D9-FFCC-43C4-9247-E9BD0B52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42F741-B1E2-4584-8848-46D4CE0B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91AAF5-9144-4162-A1D2-A4EED2D1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2316A9-703B-4681-BBE9-563AF7AA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C7B679-95B0-4A3C-A424-AC64C612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79" y="4442157"/>
            <a:ext cx="10866120" cy="7411834"/>
          </a:xfrm>
        </p:spPr>
        <p:txBody>
          <a:bodyPr anchor="b"/>
          <a:lstStyle>
            <a:lvl1pPr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58AB0-9A68-4324-BF0F-B1225D7A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79" y="11924109"/>
            <a:ext cx="10866120" cy="3897708"/>
          </a:xfrm>
        </p:spPr>
        <p:txBody>
          <a:bodyPr/>
          <a:lstStyle>
            <a:lvl1pPr marL="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8E04DA-8565-460C-A247-ADE67A74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5A54B7-F69A-4E1A-84E1-A073202D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B51F3B-03C0-4CCB-B59B-82BB2198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106C5-974F-4E2A-96CB-A3614B76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537EF7-EC86-41C8-86AD-9CF2B5AE9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E9F9085-48AD-4E42-AA28-48A1BF113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9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4D5B07-DC3F-49E5-8054-BC2ABD9D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A0B4AE-3D71-4AC6-8B1D-45B9B41C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01F64A-E1CD-4DAF-96EE-24964E89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2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A9B966-4865-4378-80AA-7112ABFD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2" y="948653"/>
            <a:ext cx="10866120" cy="344400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B9F8AC-3B80-4127-BD41-2D5562AA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83" y="4367911"/>
            <a:ext cx="5329713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AC9E5BD-E6EF-4C69-A894-1B15DC378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83" y="6508556"/>
            <a:ext cx="5329713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B9588AA-47D5-4849-8127-4ED4758C2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941" y="4367911"/>
            <a:ext cx="5355961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F85BEEA-DC82-4137-9409-1D478A52F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941" y="6508556"/>
            <a:ext cx="5355961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3AD3E92-4B38-48D9-8591-7A8F4FB6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D0E90E2-4E3A-459F-B797-53BCB3D7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0A064FF-7E33-4803-B040-97F8BEA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CF4518-23EE-4CC1-8AD7-3E867B0A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9002FC7-1430-4D00-81F8-CE6A4286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FC66A57-A0F0-4BC9-8B12-A5266EEB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A756426-FF99-42C0-AB90-8EA0C233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E915FB-C3DF-4BA9-A9E3-92FDC042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F41DC96-9F01-426F-AA88-37086EB8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F2EA57-BE1E-431F-BD02-2BDE048D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AA9B30-06B1-4624-B881-59F2CE6F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A00602-7AFC-430B-8ABA-4EE25FFD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>
              <a:defRPr sz="2263"/>
            </a:lvl1pPr>
            <a:lvl2pPr>
              <a:defRPr sz="1980"/>
            </a:lvl2pPr>
            <a:lvl3pPr>
              <a:defRPr sz="1697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749A60F-043E-469E-92EF-7110BCD74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58995C-CC52-493D-8049-BDCD292D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96C9FF-A1F7-4623-8AAE-369E7ACF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F539A0-FEDF-454B-832B-82FF9237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6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3A01BB-47A3-4055-8B03-3DDFBC74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664287D-D064-4066-B6C9-482BBADB6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 marL="0" indent="0">
              <a:buNone/>
              <a:defRPr sz="2263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E7AF50E-36A0-4208-90D5-138C889F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368C68C-01A0-4301-8D68-15EF4693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DB7B9C-3ED2-4B4D-A169-07D05968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7B06A1-47D4-4001-BB2E-3A80C4CA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BCF21B-5D96-47AA-B5F7-CC56E60B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41" y="948653"/>
            <a:ext cx="10866120" cy="34440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5BC72A-6959-438B-ADD9-19206F03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141" y="4743245"/>
            <a:ext cx="10866120" cy="113054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CC53CB-E32B-42AD-BA13-9CCF61C59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762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49FA-41D3-4F40-81AC-02A80D31F5B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6A47E5-4665-47D5-A61B-D622CEC55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221" y="16514743"/>
            <a:ext cx="425196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FB9898-5356-42EE-8DF4-23045CC4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14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7614-B89A-48F6-9310-BEECEC9C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46572" rtl="1" eaLnBrk="1" latinLnBrk="0" hangingPunct="1">
        <a:lnSpc>
          <a:spcPct val="90000"/>
        </a:lnSpc>
        <a:spcBef>
          <a:spcPct val="0"/>
        </a:spcBef>
        <a:buNone/>
        <a:defRPr sz="3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643" indent="-161643" algn="r" defTabSz="646572" rtl="1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84929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19CBE53-8B6E-4E1E-91F3-BF6CED903C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3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DC350A-DCEA-4C2B-A5AE-17410B6872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DBBB63-AAB3-418B-B813-37E9416755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6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2657CD-63E8-4AD5-99F0-E4B88879AE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45B291-7BDF-4DA1-B3A4-DE94D30D45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8446FD-BAA0-4163-BE74-5E48BCFAC9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E9A4C4-E5AE-409C-BF4D-84E68FBEE7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321D83-B107-4A28-AAA9-CD46263D9B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09E676-5EBF-4298-BB54-3902E3BB3B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41B67F-6190-4C8F-AC89-4E17B94DA2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19EEE8-26C9-4CBF-A388-44253DEC45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5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D811AD-FC05-4207-9DD9-3F4A91C7B3F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87AD70-41ED-494F-8939-9858CB8D35A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91A556-A09D-4038-AB7C-3FE03830635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45DD40-ED16-45F4-93FF-9AEDDCBB97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C91FD9-27AA-4D59-82D4-C13186C5A9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295585-56F8-49EC-BB6A-2E20BD44476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07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2018-11-10T21:27:28Z</dcterms:created>
  <dcterms:modified xsi:type="dcterms:W3CDTF">2018-11-10T21:27:28Z</dcterms:modified>
</cp:coreProperties>
</file>